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</p:sldIdLst>
  <p:sldSz cx="9144000" cy="6858000" type="screen4x3"/>
  <p:notesSz cx="6858000" cy="9144000"/>
  <p:photoAlbum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5" d="100"/>
          <a:sy n="95" d="100"/>
        </p:scale>
        <p:origin x="-65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454EA-305C-49C3-B3FC-708ABBC78E6C}" type="datetimeFigureOut">
              <a:rPr lang="it-IT" smtClean="0"/>
              <a:t>09/12/2016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7BCD4-53B8-4245-876A-78CF81F9CED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4329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454EA-305C-49C3-B3FC-708ABBC78E6C}" type="datetimeFigureOut">
              <a:rPr lang="it-IT" smtClean="0"/>
              <a:t>09/12/2016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7BCD4-53B8-4245-876A-78CF81F9CED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8702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454EA-305C-49C3-B3FC-708ABBC78E6C}" type="datetimeFigureOut">
              <a:rPr lang="it-IT" smtClean="0"/>
              <a:t>09/12/2016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7BCD4-53B8-4245-876A-78CF81F9CED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5738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454EA-305C-49C3-B3FC-708ABBC78E6C}" type="datetimeFigureOut">
              <a:rPr lang="it-IT" smtClean="0"/>
              <a:t>09/12/2016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7BCD4-53B8-4245-876A-78CF81F9CED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9319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454EA-305C-49C3-B3FC-708ABBC78E6C}" type="datetimeFigureOut">
              <a:rPr lang="it-IT" smtClean="0"/>
              <a:t>09/12/2016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7BCD4-53B8-4245-876A-78CF81F9CED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32126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454EA-305C-49C3-B3FC-708ABBC78E6C}" type="datetimeFigureOut">
              <a:rPr lang="it-IT" smtClean="0"/>
              <a:t>09/12/2016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7BCD4-53B8-4245-876A-78CF81F9CED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4616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454EA-305C-49C3-B3FC-708ABBC78E6C}" type="datetimeFigureOut">
              <a:rPr lang="it-IT" smtClean="0"/>
              <a:t>09/12/2016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7BCD4-53B8-4245-876A-78CF81F9CED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9079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454EA-305C-49C3-B3FC-708ABBC78E6C}" type="datetimeFigureOut">
              <a:rPr lang="it-IT" smtClean="0"/>
              <a:t>09/12/2016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7BCD4-53B8-4245-876A-78CF81F9CED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7238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454EA-305C-49C3-B3FC-708ABBC78E6C}" type="datetimeFigureOut">
              <a:rPr lang="it-IT" smtClean="0"/>
              <a:t>09/12/2016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7BCD4-53B8-4245-876A-78CF81F9CED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1922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454EA-305C-49C3-B3FC-708ABBC78E6C}" type="datetimeFigureOut">
              <a:rPr lang="it-IT" smtClean="0"/>
              <a:t>09/12/2016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7BCD4-53B8-4245-876A-78CF81F9CED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2067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0454EA-305C-49C3-B3FC-708ABBC78E6C}" type="datetimeFigureOut">
              <a:rPr lang="it-IT" smtClean="0"/>
              <a:t>09/12/2016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7BCD4-53B8-4245-876A-78CF81F9CED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5925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454EA-305C-49C3-B3FC-708ABBC78E6C}" type="datetimeFigureOut">
              <a:rPr lang="it-IT" smtClean="0"/>
              <a:t>09/12/2016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7BCD4-53B8-4245-876A-78CF81F9CED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279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18523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98178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0608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37971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74415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8817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58345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1904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2764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45983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62476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101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39623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7434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7203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2338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3863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68825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3815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13142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64701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9710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08690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96777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66345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39467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20046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87748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92395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02980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92013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69999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85718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19489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68079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90241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69397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89874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44490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46128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02087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54590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109319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6217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681179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580211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57787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89470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68973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294670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65405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09745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25735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54169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3363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99013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64350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9837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59951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18919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94381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368632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5658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17084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747534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63722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31485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16393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440368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018083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734175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5065771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62757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727106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9044658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24198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557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5625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520082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637187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31464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8587094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921229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8949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565281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85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Consonni</dc:creator>
  <cp:lastModifiedBy>Marco Consonni</cp:lastModifiedBy>
  <cp:revision>1</cp:revision>
  <dcterms:created xsi:type="dcterms:W3CDTF">2016-12-09T08:28:54Z</dcterms:created>
  <dcterms:modified xsi:type="dcterms:W3CDTF">2016-12-09T08:29:39Z</dcterms:modified>
</cp:coreProperties>
</file>