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55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667" y="143434"/>
            <a:ext cx="6203167" cy="6589059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 rot="1203333">
            <a:off x="6055741" y="2283333"/>
            <a:ext cx="646523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just"/>
            <a:r>
              <a:rPr lang="it-IT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Parrocchia S. Stefano Osnago</a:t>
            </a:r>
          </a:p>
          <a:p>
            <a:pPr algn="just"/>
            <a:endParaRPr lang="it-IT" sz="32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algn="just"/>
            <a:r>
              <a:rPr lang="it-IT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Preghiera di Avvento in oratorio</a:t>
            </a:r>
            <a:endParaRPr lang="it-IT" sz="32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153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-2079812" y="-466165"/>
            <a:ext cx="11223812" cy="5970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9834" y="301011"/>
            <a:ext cx="5432212" cy="34603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48234" y="711909"/>
            <a:ext cx="11098307" cy="5463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40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MARANATHA’,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40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MARANATHA’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40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VIENI</a:t>
            </a:r>
            <a:r>
              <a:rPr kumimoji="0" lang="it-IT" sz="4000" b="1" i="0" u="none" strike="noStrike" cap="none" normalizeH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4000" b="1" i="0" u="none" strike="noStrike" cap="none" normalizeH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VIENI</a:t>
            </a:r>
            <a:endParaRPr kumimoji="0" lang="it-IT" sz="4000" b="1" i="0" u="none" strike="noStrike" cap="none" normalizeH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4000" b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SIGNORE</a:t>
            </a:r>
            <a:r>
              <a:rPr lang="it-IT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GESU’ </a:t>
            </a:r>
            <a:r>
              <a:rPr lang="it-IT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(2volte)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defTabSz="914400"/>
            <a:r>
              <a:rPr lang="it-IT" sz="4000" dirty="0">
                <a:solidFill>
                  <a:schemeClr val="bg1"/>
                </a:solidFill>
              </a:rPr>
              <a:t>Vieni per l’uomo che cerca la sua strada,</a:t>
            </a:r>
            <a:br>
              <a:rPr lang="it-IT" sz="4000" dirty="0">
                <a:solidFill>
                  <a:schemeClr val="bg1"/>
                </a:solidFill>
              </a:rPr>
            </a:br>
            <a:r>
              <a:rPr lang="it-IT" sz="4000" dirty="0">
                <a:solidFill>
                  <a:schemeClr val="bg1"/>
                </a:solidFill>
              </a:rPr>
              <a:t>per chi soffre, per chi non ama più,</a:t>
            </a:r>
            <a:br>
              <a:rPr lang="it-IT" sz="4000" dirty="0">
                <a:solidFill>
                  <a:schemeClr val="bg1"/>
                </a:solidFill>
              </a:rPr>
            </a:br>
            <a:r>
              <a:rPr lang="it-IT" sz="4000" dirty="0">
                <a:solidFill>
                  <a:schemeClr val="bg1"/>
                </a:solidFill>
              </a:rPr>
              <a:t>per chi non spera, per chi è perduto</a:t>
            </a:r>
            <a:br>
              <a:rPr lang="it-IT" sz="4000" dirty="0">
                <a:solidFill>
                  <a:schemeClr val="bg1"/>
                </a:solidFill>
              </a:rPr>
            </a:br>
            <a:r>
              <a:rPr lang="it-IT" sz="4000" dirty="0">
                <a:solidFill>
                  <a:schemeClr val="bg1"/>
                </a:solidFill>
              </a:rPr>
              <a:t>e trova buio attorno a sé.  </a:t>
            </a:r>
            <a:r>
              <a:rPr lang="it-IT" sz="3600" dirty="0">
                <a:solidFill>
                  <a:schemeClr val="bg1"/>
                </a:solidFill>
              </a:rPr>
              <a:t> </a:t>
            </a:r>
            <a:r>
              <a:rPr lang="it-IT" sz="3600" dirty="0" err="1">
                <a:solidFill>
                  <a:schemeClr val="bg1"/>
                </a:solidFill>
              </a:rPr>
              <a:t>Rit</a:t>
            </a:r>
            <a:r>
              <a:rPr lang="it-IT" sz="3600" dirty="0">
                <a:solidFill>
                  <a:schemeClr val="bg1"/>
                </a:solidFill>
              </a:rPr>
              <a:t>.</a:t>
            </a:r>
            <a:endParaRPr kumimoji="0" lang="it-IT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085455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84095" y="322729"/>
            <a:ext cx="10488706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b="1" i="1" dirty="0"/>
              <a:t>Preghiamo con il </a:t>
            </a:r>
            <a:r>
              <a:rPr lang="it-IT" sz="2200" b="1" i="1" dirty="0" smtClean="0"/>
              <a:t>salmo 45</a:t>
            </a:r>
            <a:endParaRPr lang="it-IT" sz="2800" dirty="0"/>
          </a:p>
          <a:p>
            <a:r>
              <a:rPr lang="it-IT" sz="600" i="1" dirty="0"/>
              <a:t> </a:t>
            </a:r>
            <a:endParaRPr lang="it-IT" sz="600" dirty="0"/>
          </a:p>
          <a:p>
            <a:r>
              <a:rPr lang="it-IT" sz="2800" b="1" i="1" dirty="0"/>
              <a:t>Dio è per noi rifugio e fortezza,</a:t>
            </a:r>
            <a:endParaRPr lang="it-IT" sz="2800" b="1" dirty="0"/>
          </a:p>
          <a:p>
            <a:r>
              <a:rPr lang="it-IT" sz="2800" b="1" i="1" dirty="0"/>
              <a:t>aiuto infallibile si è mostrato nelle angosce.</a:t>
            </a:r>
            <a:endParaRPr lang="it-IT" sz="2800" b="1" dirty="0"/>
          </a:p>
          <a:p>
            <a:r>
              <a:rPr lang="it-IT" sz="2800" b="1" i="1" dirty="0"/>
              <a:t>Perciò non temiamo se trema la terra,</a:t>
            </a:r>
            <a:endParaRPr lang="it-IT" sz="2800" b="1" dirty="0"/>
          </a:p>
          <a:p>
            <a:r>
              <a:rPr lang="it-IT" sz="2800" b="1" i="1" dirty="0"/>
              <a:t>se vacillano i monti nel fondo del mare.</a:t>
            </a:r>
            <a:endParaRPr lang="it-IT" sz="2800" b="1" dirty="0"/>
          </a:p>
          <a:p>
            <a:r>
              <a:rPr lang="it-IT" sz="2800" b="1" i="1" dirty="0"/>
              <a:t> </a:t>
            </a:r>
            <a:endParaRPr lang="it-IT" sz="2800" b="1" dirty="0"/>
          </a:p>
          <a:p>
            <a:r>
              <a:rPr lang="it-IT" sz="2800" b="1" i="1" dirty="0"/>
              <a:t>Il Signore degli eserciti è con noi,</a:t>
            </a:r>
            <a:endParaRPr lang="it-IT" sz="2800" b="1" dirty="0"/>
          </a:p>
          <a:p>
            <a:r>
              <a:rPr lang="it-IT" sz="2800" b="1" i="1" dirty="0"/>
              <a:t>nostro baluardo è il Dio di Giacobbe</a:t>
            </a:r>
            <a:r>
              <a:rPr lang="it-IT" sz="2800" i="1" dirty="0"/>
              <a:t>.</a:t>
            </a:r>
            <a:endParaRPr lang="it-IT" sz="2800" dirty="0"/>
          </a:p>
          <a:p>
            <a:r>
              <a:rPr lang="it-IT" sz="2800" i="1" dirty="0"/>
              <a:t> </a:t>
            </a:r>
            <a:endParaRPr lang="it-IT" sz="2800" dirty="0"/>
          </a:p>
          <a:p>
            <a:r>
              <a:rPr lang="it-IT" sz="2800" b="1" i="1" dirty="0"/>
              <a:t>Venite, vedete le opere del Signore,</a:t>
            </a:r>
            <a:endParaRPr lang="it-IT" sz="2800" dirty="0"/>
          </a:p>
          <a:p>
            <a:r>
              <a:rPr lang="it-IT" sz="2800" b="1" i="1" dirty="0"/>
              <a:t>egli ha fatto cose tremende sulla terra!</a:t>
            </a:r>
            <a:endParaRPr lang="it-IT" sz="2800" dirty="0"/>
          </a:p>
          <a:p>
            <a:r>
              <a:rPr lang="it-IT" sz="2800" i="1" dirty="0"/>
              <a:t> </a:t>
            </a:r>
            <a:endParaRPr lang="it-IT" sz="2800" dirty="0"/>
          </a:p>
          <a:p>
            <a:r>
              <a:rPr lang="it-IT" sz="2800" b="1" dirty="0"/>
              <a:t>Gloria</a:t>
            </a:r>
            <a:endParaRPr lang="it-IT" sz="2800" dirty="0"/>
          </a:p>
          <a:p>
            <a:endParaRPr lang="it-IT" sz="2800" dirty="0"/>
          </a:p>
          <a:p>
            <a:r>
              <a:rPr lang="it-IT" sz="1400" i="1" dirty="0"/>
              <a:t> </a:t>
            </a:r>
            <a:endParaRPr lang="it-IT" sz="1400" dirty="0"/>
          </a:p>
          <a:p>
            <a:pPr algn="just"/>
            <a:endParaRPr lang="it-IT" sz="2200" dirty="0"/>
          </a:p>
          <a:p>
            <a:r>
              <a:rPr lang="it-IT" b="1" dirty="0"/>
              <a:t> </a:t>
            </a:r>
            <a:endParaRPr lang="it-IT" dirty="0"/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9443" y="2775397"/>
            <a:ext cx="4490434" cy="3367826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35983711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824248" y="772732"/>
            <a:ext cx="10766738" cy="5252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it-IT" b="1" dirty="0"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4400" b="1" dirty="0" smtClean="0"/>
              <a:t>Ascolto </a:t>
            </a:r>
            <a:r>
              <a:rPr lang="it-IT" sz="4400" b="1" dirty="0"/>
              <a:t>della Parola (Lc 7,18-28)</a:t>
            </a:r>
            <a:endParaRPr lang="it-IT" sz="4400" dirty="0"/>
          </a:p>
          <a:p>
            <a:r>
              <a:rPr lang="it-IT" sz="4400" dirty="0"/>
              <a:t>(...) I ciechi riacquistano la vista, gli zoppi camminano, i lebbrosi sono purificati, i sordi odono, i morti risuscitano, ai poveri è annunciata la buona notizia (…)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it-IT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263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88894" y="430306"/>
            <a:ext cx="1061421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/>
              <a:t>Preghiamo insieme e diciamo: </a:t>
            </a:r>
            <a:r>
              <a:rPr lang="it-IT" sz="3200" b="1" i="1" dirty="0"/>
              <a:t>Signore, donami l’umiltà del cuore.</a:t>
            </a:r>
            <a:endParaRPr lang="it-IT" sz="3200" dirty="0"/>
          </a:p>
          <a:p>
            <a:r>
              <a:rPr lang="it-IT" sz="4000" dirty="0"/>
              <a:t>-per riconoscere che sei presenza viva in me, che mi ami, mi sostieni, mi sei vicino, cammini accanto a me…</a:t>
            </a:r>
          </a:p>
          <a:p>
            <a:r>
              <a:rPr lang="it-IT" sz="4000" dirty="0"/>
              <a:t>-per essere anche io capace di gesti verso gli altri che ricordano la tua presenza in mezzo a noi…</a:t>
            </a:r>
          </a:p>
          <a:p>
            <a:r>
              <a:rPr lang="it-IT" sz="4000" dirty="0"/>
              <a:t>-per ascoltare la voce di chi soffre e non essere indifferente…</a:t>
            </a:r>
          </a:p>
        </p:txBody>
      </p:sp>
    </p:spTree>
    <p:extLst>
      <p:ext uri="{BB962C8B-B14F-4D97-AF65-F5344CB8AC3E}">
        <p14:creationId xmlns:p14="http://schemas.microsoft.com/office/powerpoint/2010/main" val="234480513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9245" y="183335"/>
            <a:ext cx="6951815" cy="7386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b="1" dirty="0" smtClean="0"/>
              <a:t>Preghiamo</a:t>
            </a:r>
            <a:endParaRPr lang="it-IT" sz="2800" dirty="0"/>
          </a:p>
          <a:p>
            <a:r>
              <a:rPr lang="it-IT" sz="2800" dirty="0"/>
              <a:t>Signore Gesù,</a:t>
            </a:r>
          </a:p>
          <a:p>
            <a:r>
              <a:rPr lang="it-IT" sz="2800" dirty="0"/>
              <a:t>tu che guarisci le mie ferite </a:t>
            </a:r>
          </a:p>
          <a:p>
            <a:r>
              <a:rPr lang="it-IT" sz="2800" dirty="0"/>
              <a:t>e mi chiami sempre a vita nuova,</a:t>
            </a:r>
          </a:p>
          <a:p>
            <a:r>
              <a:rPr lang="it-IT" sz="2800" dirty="0"/>
              <a:t>rendimi capace di slancio verso gli altri, </a:t>
            </a:r>
            <a:r>
              <a:rPr lang="it-IT" sz="2800" dirty="0" smtClean="0"/>
              <a:t>di </a:t>
            </a:r>
            <a:r>
              <a:rPr lang="it-IT" sz="2800" dirty="0"/>
              <a:t>ascolto della sofferenza,</a:t>
            </a:r>
          </a:p>
          <a:p>
            <a:r>
              <a:rPr lang="it-IT" sz="2800" dirty="0"/>
              <a:t>di vicinanza nella solitudine,</a:t>
            </a:r>
          </a:p>
          <a:p>
            <a:r>
              <a:rPr lang="it-IT" sz="2800" dirty="0"/>
              <a:t>e di annunciare che tu vieni</a:t>
            </a:r>
          </a:p>
          <a:p>
            <a:r>
              <a:rPr lang="it-IT" sz="2800" dirty="0"/>
              <a:t>ad abitare la vita di ognuno,</a:t>
            </a:r>
          </a:p>
          <a:p>
            <a:r>
              <a:rPr lang="it-IT" sz="2800" dirty="0"/>
              <a:t>a renderla piena,</a:t>
            </a:r>
          </a:p>
          <a:p>
            <a:r>
              <a:rPr lang="it-IT" sz="2800" dirty="0"/>
              <a:t>a renderla bella, </a:t>
            </a:r>
          </a:p>
          <a:p>
            <a:r>
              <a:rPr lang="it-IT" sz="2800" dirty="0"/>
              <a:t>a renderla degna </a:t>
            </a:r>
            <a:endParaRPr lang="it-IT" sz="2800" dirty="0" smtClean="0"/>
          </a:p>
          <a:p>
            <a:r>
              <a:rPr lang="it-IT" sz="2800" dirty="0" smtClean="0"/>
              <a:t>sempre </a:t>
            </a:r>
            <a:r>
              <a:rPr lang="it-IT" sz="2800" dirty="0"/>
              <a:t>di essere vissuta.</a:t>
            </a:r>
          </a:p>
          <a:p>
            <a:r>
              <a:rPr lang="it-IT" sz="2800" dirty="0"/>
              <a:t>Amen</a:t>
            </a:r>
          </a:p>
          <a:p>
            <a:r>
              <a:rPr lang="it-IT" sz="2800" dirty="0"/>
              <a:t> </a:t>
            </a:r>
          </a:p>
          <a:p>
            <a:r>
              <a:rPr lang="it-IT" sz="2800" dirty="0"/>
              <a:t> </a:t>
            </a:r>
          </a:p>
          <a:p>
            <a:pPr algn="just"/>
            <a:endParaRPr lang="it-IT" sz="260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1364" y="389397"/>
            <a:ext cx="4316965" cy="6196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938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40405" y="340327"/>
            <a:ext cx="7770254" cy="6078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b="1" dirty="0" smtClean="0"/>
              <a:t>NULLA E’ IMPOSSIBILE A DIO</a:t>
            </a:r>
          </a:p>
          <a:p>
            <a:pPr algn="just"/>
            <a:r>
              <a:rPr lang="it-IT" sz="3200" dirty="0" smtClean="0"/>
              <a:t>Quando </a:t>
            </a:r>
            <a:r>
              <a:rPr lang="it-IT" sz="3200" dirty="0"/>
              <a:t>Dio ci chiamò ed </a:t>
            </a:r>
            <a:r>
              <a:rPr lang="it-IT" sz="3200" dirty="0" smtClean="0"/>
              <a:t>il suo </a:t>
            </a:r>
            <a:r>
              <a:rPr lang="it-IT" sz="3200" dirty="0"/>
              <a:t>tempo ci donò, come un padre fiducioso nel suo cuore ci portò. Egli fece di noi una storia un solo popolo; forte, lui, ci guidò sulle strade che conduco no alla libertà. </a:t>
            </a:r>
            <a:endParaRPr lang="it-IT" sz="3200" dirty="0" smtClean="0"/>
          </a:p>
          <a:p>
            <a:pPr algn="just"/>
            <a:endParaRPr lang="it-IT" sz="500" dirty="0" smtClean="0"/>
          </a:p>
          <a:p>
            <a:pPr algn="just"/>
            <a:r>
              <a:rPr lang="it-IT" sz="3200" b="1" dirty="0" smtClean="0"/>
              <a:t>Ecco </a:t>
            </a:r>
            <a:r>
              <a:rPr lang="it-IT" sz="3200" b="1" dirty="0"/>
              <a:t>il grande mistero dai secoli annunciato: “Nulla è impossibile a Dio”. Nasce nuova speranza si compie ormai la promessa: “Nulla è impossibile a Dio”.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7829617" y="1636825"/>
            <a:ext cx="3926848" cy="3926848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209097667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zione">
  <a:themeElements>
    <a:clrScheme name="Slice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2903AAAE-3EA5-424A-B142-CC51DC1F8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256</Words>
  <Application>Microsoft Office PowerPoint</Application>
  <PresentationFormat>Custom</PresentationFormat>
  <Paragraphs>54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Sezione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Marco Consonni</dc:creator>
  <cp:lastModifiedBy>Marco Consonni</cp:lastModifiedBy>
  <cp:revision>1</cp:revision>
  <dcterms:modified xsi:type="dcterms:W3CDTF">2015-11-30T08:37:47Z</dcterms:modified>
</cp:coreProperties>
</file>